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image" Target="../media/image46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03-11-2019 HTM Batch 3 optimizing V1103 dopant concentration_3655638110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Sunday November 03 2019</a:t>
            </a:r>
            <a:br/>
            <a:r>
              <a:t>zhous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JV scans of every working pixel, page 0</a:t>
            </a:r>
          </a:p>
        </p:txBody>
      </p:sp>
      <p:pic>
        <p:nvPicPr>
          <p:cNvPr id="3" name="Picture 2" descr="jv_all_001D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19493" cy="3257550"/>
          </a:xfrm>
          <a:prstGeom prst="rect">
            <a:avLst/>
          </a:prstGeom>
        </p:spPr>
      </p:pic>
      <p:pic>
        <p:nvPicPr>
          <p:cNvPr id="4" name="Picture 3" descr="jv_all_001D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19493" cy="3257550"/>
          </a:xfrm>
          <a:prstGeom prst="rect">
            <a:avLst/>
          </a:prstGeom>
        </p:spPr>
      </p:pic>
      <p:pic>
        <p:nvPicPr>
          <p:cNvPr id="5" name="Picture 4" descr="jv_all_001D0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19493" cy="3257550"/>
          </a:xfrm>
          <a:prstGeom prst="rect">
            <a:avLst/>
          </a:prstGeom>
        </p:spPr>
      </p:pic>
      <p:pic>
        <p:nvPicPr>
          <p:cNvPr id="6" name="Picture 5" descr="jv_all_001D0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19493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JV scans of every working pixel, page 1</a:t>
            </a:r>
          </a:p>
        </p:txBody>
      </p:sp>
      <p:pic>
        <p:nvPicPr>
          <p:cNvPr id="3" name="Picture 2" descr="jv_all_001D0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19493" cy="3257550"/>
          </a:xfrm>
          <a:prstGeom prst="rect">
            <a:avLst/>
          </a:prstGeom>
        </p:spPr>
      </p:pic>
      <p:pic>
        <p:nvPicPr>
          <p:cNvPr id="4" name="Picture 3" descr="jv_all_001D0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19493" cy="3257550"/>
          </a:xfrm>
          <a:prstGeom prst="rect">
            <a:avLst/>
          </a:prstGeom>
        </p:spPr>
      </p:pic>
      <p:pic>
        <p:nvPicPr>
          <p:cNvPr id="5" name="Picture 4" descr="jv_all_001D0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19493" cy="3257550"/>
          </a:xfrm>
          <a:prstGeom prst="rect">
            <a:avLst/>
          </a:prstGeom>
        </p:spPr>
      </p:pic>
      <p:pic>
        <p:nvPicPr>
          <p:cNvPr id="6" name="Picture 5" descr="jv_all_001D0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19493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JV scans of every working pixel, page 2</a:t>
            </a:r>
          </a:p>
        </p:txBody>
      </p:sp>
      <p:pic>
        <p:nvPicPr>
          <p:cNvPr id="3" name="Picture 2" descr="jv_all_001D0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19493" cy="3257550"/>
          </a:xfrm>
          <a:prstGeom prst="rect">
            <a:avLst/>
          </a:prstGeom>
        </p:spPr>
      </p:pic>
      <p:pic>
        <p:nvPicPr>
          <p:cNvPr id="4" name="Picture 3" descr="jv_all_001D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19493" cy="3257550"/>
          </a:xfrm>
          <a:prstGeom prst="rect">
            <a:avLst/>
          </a:prstGeom>
        </p:spPr>
      </p:pic>
      <p:pic>
        <p:nvPicPr>
          <p:cNvPr id="5" name="Picture 4" descr="jv_all_001D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19493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V1103 Dopant Concentrations_V1103 Dopant Concentration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V1103 Dopant Concentrations_V1103 Dopant Concentration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V1103 Dopant Concentrations_V1103 Dopant Concentration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V1103 Dopant Concentrations_V1103 Dopant Concentration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V1103 Dopant Concentrations_V1103 Dopant Concentration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V1103 Dopant Concentrations_V1103 Dopant Concentration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V1103 Dopant Concentrations_V1103 Dopant Concentration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V1103 Dopant Concentrations_V1103 Dopant Concentration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2</a:t>
            </a:r>
          </a:p>
        </p:txBody>
      </p:sp>
      <p:pic>
        <p:nvPicPr>
          <p:cNvPr id="3" name="Picture 2" descr="jv_best_V1103 Dopant Concentrations_V1103 Dopant Concentration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V1103 Dopant Concentrations_V1103 Dopant Concentration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V1103 Dopant Concentrations_V1103 Dopant Concentration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Stabilised power output, page 0</a:t>
            </a:r>
          </a:p>
        </p:txBody>
      </p:sp>
      <p:pic>
        <p:nvPicPr>
          <p:cNvPr id="3" name="Picture 2" descr="spo_001D07_V1103 Dopant Concentrations_0 Li const tBP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1D07_V1103 Dopant Concentrations_0 Li const tBP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1D0C_V1103 Dopant Concentrations_0 Li 0.5 tBP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1D0C_V1103 Dopant Concentrations_0 Li 0.5 tBP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Stabilised power output, page 1</a:t>
            </a:r>
          </a:p>
        </p:txBody>
      </p:sp>
      <p:pic>
        <p:nvPicPr>
          <p:cNvPr id="3" name="Picture 2" descr="spo_001D0D_V1103 Dopant Concentrations_0.2 Li const tBP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1D0D_V1103 Dopant Concentrations_0.2 Li const tBP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1D0B_V1103 Dopant Concentrations_0.2 Li 0.5 tBP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1D0B_V1103 Dopant Concentrations_0.2 Li 0.5 tBP_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Stabilised power output, page 2</a:t>
            </a:r>
          </a:p>
        </p:txBody>
      </p:sp>
      <p:pic>
        <p:nvPicPr>
          <p:cNvPr id="3" name="Picture 2" descr="spo_001D0A_V1103 Dopant Concentrations_0.4 Li const tBP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1D0A_V1103 Dopant Concentrations_0.4 Li const tBP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1D0E_V1103 Dopant Concentrations_0.4 Li 0.5 tBP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1D0E_V1103 Dopant Concentrations_0.4 Li 0.5 tBP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Stabilised power output, page 3</a:t>
            </a:r>
          </a:p>
        </p:txBody>
      </p:sp>
      <p:pic>
        <p:nvPicPr>
          <p:cNvPr id="3" name="Picture 2" descr="spo_001D0F_V1103 Dopant Concentrations_0.6 Li const tBP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1D0F_V1103 Dopant Concentrations_0.6 Li const tBP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1D11_V1103 Dopant Concentrations_0.6 Li 0.5 tBP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1D11_V1103 Dopant Concentrations_0.6 Li 0.5 tBP_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1097280"/>
                <a:gridCol w="1828800"/>
                <a:gridCol w="1828800"/>
                <a:gridCol w="1828800"/>
                <a:gridCol w="1554480"/>
              </a:tblGrid>
              <a:tr h="400722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Substrate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Bottom contact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Top contact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Top electrode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001D07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001D08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001D09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001D0A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001D0B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001D0C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001D0D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001D0E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001D0F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001D10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001D11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  <a:tr h="400728"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/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Stabilised power output, page 4</a:t>
            </a:r>
          </a:p>
        </p:txBody>
      </p:sp>
      <p:pic>
        <p:nvPicPr>
          <p:cNvPr id="3" name="Picture 2" descr="spo_001D08_V1103 Dopant Concentrations_0.8 Li const tBP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1D08_V1103 Dopant Concentrations_0.8 Li const tBP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1D09_V1103 Dopant Concentrations_0.8 Li 0.5 tBP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1D09_V1103 Dopant Concentrations_0.8 Li 0.5 tBP_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Stabilised power output, page 5</a:t>
            </a:r>
          </a:p>
        </p:txBody>
      </p:sp>
      <p:pic>
        <p:nvPicPr>
          <p:cNvPr id="3" name="Picture 2" descr="spo_001D10_V1103 Dopant Concentrations_spiro ctrl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1D10_V1103 Dopant Concentrations_spiro ctrl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_i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_i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_in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_in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_i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_i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_gra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_gra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SPO Parameters by Label, page 0</a:t>
            </a:r>
          </a:p>
        </p:txBody>
      </p:sp>
      <p:pic>
        <p:nvPicPr>
          <p:cNvPr id="3" name="Picture 2" descr="boxplot_Jsp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PCEsp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PCEspo-PC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V1103 Dopant Concentrations J-V Parameters by Value, page 0</a:t>
            </a:r>
          </a:p>
        </p:txBody>
      </p:sp>
      <p:pic>
        <p:nvPicPr>
          <p:cNvPr id="3" name="Picture 2" descr="boxplot_Jsc_i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_i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_in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_in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V1103 Dopant Concentrations J-V Parameters by Value, page 1</a:t>
            </a:r>
          </a:p>
        </p:txBody>
      </p:sp>
      <p:pic>
        <p:nvPicPr>
          <p:cNvPr id="3" name="Picture 2" descr="boxplot_Vmp_i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_i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_gra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_gra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V1103 Dopant Concentrations SPO Parameters by Value, page 0</a:t>
            </a:r>
          </a:p>
        </p:txBody>
      </p:sp>
      <p:pic>
        <p:nvPicPr>
          <p:cNvPr id="3" name="Picture 2" descr="boxplot_Jsp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PCEsp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PCEspo-PC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